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6F5BDC-8569-46FF-8A14-344309B4E6B3}" v="456" dt="2023-09-13T09:10:27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are Erlend Jørgensen" userId="b3f6f962-a077-46b2-ad24-50394f11e875" providerId="ADAL" clId="{1C6F5BDC-8569-46FF-8A14-344309B4E6B3}"/>
    <pc:docChg chg="undo custSel addSld modSld">
      <pc:chgData name="Kaare Erlend Jørgensen" userId="b3f6f962-a077-46b2-ad24-50394f11e875" providerId="ADAL" clId="{1C6F5BDC-8569-46FF-8A14-344309B4E6B3}" dt="2023-09-13T15:55:09.593" v="1359" actId="478"/>
      <pc:docMkLst>
        <pc:docMk/>
      </pc:docMkLst>
      <pc:sldChg chg="addSp delSp modSp mod modMedia setBg">
        <pc:chgData name="Kaare Erlend Jørgensen" userId="b3f6f962-a077-46b2-ad24-50394f11e875" providerId="ADAL" clId="{1C6F5BDC-8569-46FF-8A14-344309B4E6B3}" dt="2023-09-13T15:55:09.593" v="1359" actId="478"/>
        <pc:sldMkLst>
          <pc:docMk/>
          <pc:sldMk cId="2567648018" sldId="256"/>
        </pc:sldMkLst>
        <pc:spChg chg="mod">
          <ac:chgData name="Kaare Erlend Jørgensen" userId="b3f6f962-a077-46b2-ad24-50394f11e875" providerId="ADAL" clId="{1C6F5BDC-8569-46FF-8A14-344309B4E6B3}" dt="2023-09-13T15:55:03.787" v="1356" actId="26606"/>
          <ac:spMkLst>
            <pc:docMk/>
            <pc:sldMk cId="2567648018" sldId="256"/>
            <ac:spMk id="2" creationId="{7D516B79-3EBD-71F4-B6FC-9DC08587BBFF}"/>
          </ac:spMkLst>
        </pc:spChg>
        <pc:spChg chg="del mod">
          <ac:chgData name="Kaare Erlend Jørgensen" userId="b3f6f962-a077-46b2-ad24-50394f11e875" providerId="ADAL" clId="{1C6F5BDC-8569-46FF-8A14-344309B4E6B3}" dt="2023-09-13T15:55:09.593" v="1359" actId="478"/>
          <ac:spMkLst>
            <pc:docMk/>
            <pc:sldMk cId="2567648018" sldId="256"/>
            <ac:spMk id="3" creationId="{7B5779AE-5499-7DAC-1D33-C5CB05747103}"/>
          </ac:spMkLst>
        </pc:spChg>
        <pc:spChg chg="add">
          <ac:chgData name="Kaare Erlend Jørgensen" userId="b3f6f962-a077-46b2-ad24-50394f11e875" providerId="ADAL" clId="{1C6F5BDC-8569-46FF-8A14-344309B4E6B3}" dt="2023-09-13T15:55:03.787" v="1356" actId="26606"/>
          <ac:spMkLst>
            <pc:docMk/>
            <pc:sldMk cId="2567648018" sldId="256"/>
            <ac:spMk id="9" creationId="{C1DD1A8A-57D5-4A81-AD04-532B043C5611}"/>
          </ac:spMkLst>
        </pc:spChg>
        <pc:spChg chg="add">
          <ac:chgData name="Kaare Erlend Jørgensen" userId="b3f6f962-a077-46b2-ad24-50394f11e875" providerId="ADAL" clId="{1C6F5BDC-8569-46FF-8A14-344309B4E6B3}" dt="2023-09-13T15:55:03.787" v="1356" actId="26606"/>
          <ac:spMkLst>
            <pc:docMk/>
            <pc:sldMk cId="2567648018" sldId="256"/>
            <ac:spMk id="11" creationId="{007891EC-4501-44ED-A8C8-B11B6DB767AB}"/>
          </ac:spMkLst>
        </pc:spChg>
        <pc:picChg chg="add mod">
          <ac:chgData name="Kaare Erlend Jørgensen" userId="b3f6f962-a077-46b2-ad24-50394f11e875" providerId="ADAL" clId="{1C6F5BDC-8569-46FF-8A14-344309B4E6B3}" dt="2023-09-13T15:55:06.408" v="1358"/>
          <ac:picMkLst>
            <pc:docMk/>
            <pc:sldMk cId="2567648018" sldId="256"/>
            <ac:picMk id="5" creationId="{D104A4A8-5400-BC60-72C1-E4014931C08A}"/>
          </ac:picMkLst>
        </pc:picChg>
      </pc:sldChg>
      <pc:sldChg chg="addSp delSp modSp new mod setBg">
        <pc:chgData name="Kaare Erlend Jørgensen" userId="b3f6f962-a077-46b2-ad24-50394f11e875" providerId="ADAL" clId="{1C6F5BDC-8569-46FF-8A14-344309B4E6B3}" dt="2023-09-13T09:59:22.143" v="1174" actId="26606"/>
        <pc:sldMkLst>
          <pc:docMk/>
          <pc:sldMk cId="1395574790" sldId="259"/>
        </pc:sldMkLst>
        <pc:spChg chg="mod">
          <ac:chgData name="Kaare Erlend Jørgensen" userId="b3f6f962-a077-46b2-ad24-50394f11e875" providerId="ADAL" clId="{1C6F5BDC-8569-46FF-8A14-344309B4E6B3}" dt="2023-09-13T09:59:22.143" v="1174" actId="26606"/>
          <ac:spMkLst>
            <pc:docMk/>
            <pc:sldMk cId="1395574790" sldId="259"/>
            <ac:spMk id="2" creationId="{63ABC166-4781-829C-5750-BA05EDCB0531}"/>
          </ac:spMkLst>
        </pc:spChg>
        <pc:spChg chg="del mod">
          <ac:chgData name="Kaare Erlend Jørgensen" userId="b3f6f962-a077-46b2-ad24-50394f11e875" providerId="ADAL" clId="{1C6F5BDC-8569-46FF-8A14-344309B4E6B3}" dt="2023-09-13T09:59:22.143" v="1174" actId="26606"/>
          <ac:spMkLst>
            <pc:docMk/>
            <pc:sldMk cId="1395574790" sldId="259"/>
            <ac:spMk id="3" creationId="{E7A9FD78-3337-2EFA-28D0-05DC5DFA4CC5}"/>
          </ac:spMkLst>
        </pc:spChg>
        <pc:spChg chg="add">
          <ac:chgData name="Kaare Erlend Jørgensen" userId="b3f6f962-a077-46b2-ad24-50394f11e875" providerId="ADAL" clId="{1C6F5BDC-8569-46FF-8A14-344309B4E6B3}" dt="2023-09-13T09:59:22.143" v="1174" actId="26606"/>
          <ac:spMkLst>
            <pc:docMk/>
            <pc:sldMk cId="1395574790" sldId="259"/>
            <ac:spMk id="9" creationId="{A1F6BF70-C7D1-4AF9-8DB4-BEEB8A9C3529}"/>
          </ac:spMkLst>
        </pc:spChg>
        <pc:spChg chg="add">
          <ac:chgData name="Kaare Erlend Jørgensen" userId="b3f6f962-a077-46b2-ad24-50394f11e875" providerId="ADAL" clId="{1C6F5BDC-8569-46FF-8A14-344309B4E6B3}" dt="2023-09-13T09:59:22.143" v="1174" actId="26606"/>
          <ac:spMkLst>
            <pc:docMk/>
            <pc:sldMk cId="1395574790" sldId="259"/>
            <ac:spMk id="15" creationId="{2C1BBA94-3F40-40AA-8BB9-E69E25E537C1}"/>
          </ac:spMkLst>
        </pc:spChg>
        <pc:grpChg chg="add">
          <ac:chgData name="Kaare Erlend Jørgensen" userId="b3f6f962-a077-46b2-ad24-50394f11e875" providerId="ADAL" clId="{1C6F5BDC-8569-46FF-8A14-344309B4E6B3}" dt="2023-09-13T09:59:22.143" v="1174" actId="26606"/>
          <ac:grpSpMkLst>
            <pc:docMk/>
            <pc:sldMk cId="1395574790" sldId="259"/>
            <ac:grpSpMk id="11" creationId="{0C66A8B6-1F6E-4FCC-93B9-B9986B6FD111}"/>
          </ac:grpSpMkLst>
        </pc:grpChg>
        <pc:graphicFrameChg chg="add">
          <ac:chgData name="Kaare Erlend Jørgensen" userId="b3f6f962-a077-46b2-ad24-50394f11e875" providerId="ADAL" clId="{1C6F5BDC-8569-46FF-8A14-344309B4E6B3}" dt="2023-09-13T09:59:22.143" v="1174" actId="26606"/>
          <ac:graphicFrameMkLst>
            <pc:docMk/>
            <pc:sldMk cId="1395574790" sldId="259"/>
            <ac:graphicFrameMk id="5" creationId="{150EEC00-3E07-14D5-DEF1-CEF1A9D37A83}"/>
          </ac:graphicFrameMkLst>
        </pc:graphicFrameChg>
      </pc:sldChg>
      <pc:sldChg chg="addSp modSp new mod setBg modAnim">
        <pc:chgData name="Kaare Erlend Jørgensen" userId="b3f6f962-a077-46b2-ad24-50394f11e875" providerId="ADAL" clId="{1C6F5BDC-8569-46FF-8A14-344309B4E6B3}" dt="2023-09-13T08:55:05.780" v="455"/>
        <pc:sldMkLst>
          <pc:docMk/>
          <pc:sldMk cId="1935243403" sldId="260"/>
        </pc:sldMkLst>
        <pc:spChg chg="mod">
          <ac:chgData name="Kaare Erlend Jørgensen" userId="b3f6f962-a077-46b2-ad24-50394f11e875" providerId="ADAL" clId="{1C6F5BDC-8569-46FF-8A14-344309B4E6B3}" dt="2023-09-13T08:53:46.386" v="301" actId="26606"/>
          <ac:spMkLst>
            <pc:docMk/>
            <pc:sldMk cId="1935243403" sldId="260"/>
            <ac:spMk id="2" creationId="{28937F28-41D3-8A17-A38F-AE91E0238E13}"/>
          </ac:spMkLst>
        </pc:spChg>
        <pc:spChg chg="mod">
          <ac:chgData name="Kaare Erlend Jørgensen" userId="b3f6f962-a077-46b2-ad24-50394f11e875" providerId="ADAL" clId="{1C6F5BDC-8569-46FF-8A14-344309B4E6B3}" dt="2023-09-13T08:54:59.245" v="454" actId="20577"/>
          <ac:spMkLst>
            <pc:docMk/>
            <pc:sldMk cId="1935243403" sldId="260"/>
            <ac:spMk id="3" creationId="{CB991DA7-8C43-32C1-A088-CD7EE152CB41}"/>
          </ac:spMkLst>
        </pc:spChg>
        <pc:spChg chg="add">
          <ac:chgData name="Kaare Erlend Jørgensen" userId="b3f6f962-a077-46b2-ad24-50394f11e875" providerId="ADAL" clId="{1C6F5BDC-8569-46FF-8A14-344309B4E6B3}" dt="2023-09-13T08:53:46.386" v="301" actId="26606"/>
          <ac:spMkLst>
            <pc:docMk/>
            <pc:sldMk cId="1935243403" sldId="260"/>
            <ac:spMk id="8" creationId="{C2554CA6-288E-4202-BC52-2E5A8F0C0AED}"/>
          </ac:spMkLst>
        </pc:spChg>
        <pc:spChg chg="add">
          <ac:chgData name="Kaare Erlend Jørgensen" userId="b3f6f962-a077-46b2-ad24-50394f11e875" providerId="ADAL" clId="{1C6F5BDC-8569-46FF-8A14-344309B4E6B3}" dt="2023-09-13T08:53:46.386" v="301" actId="26606"/>
          <ac:spMkLst>
            <pc:docMk/>
            <pc:sldMk cId="1935243403" sldId="260"/>
            <ac:spMk id="10" creationId="{B10BB131-AC8E-4A8E-A5D1-36260F720C3B}"/>
          </ac:spMkLst>
        </pc:spChg>
        <pc:spChg chg="add">
          <ac:chgData name="Kaare Erlend Jørgensen" userId="b3f6f962-a077-46b2-ad24-50394f11e875" providerId="ADAL" clId="{1C6F5BDC-8569-46FF-8A14-344309B4E6B3}" dt="2023-09-13T08:53:46.386" v="301" actId="26606"/>
          <ac:spMkLst>
            <pc:docMk/>
            <pc:sldMk cId="1935243403" sldId="260"/>
            <ac:spMk id="12" creationId="{5B7778FC-632E-4DCA-A7CB-0D7731CCF970}"/>
          </ac:spMkLst>
        </pc:spChg>
        <pc:spChg chg="add">
          <ac:chgData name="Kaare Erlend Jørgensen" userId="b3f6f962-a077-46b2-ad24-50394f11e875" providerId="ADAL" clId="{1C6F5BDC-8569-46FF-8A14-344309B4E6B3}" dt="2023-09-13T08:53:46.386" v="301" actId="26606"/>
          <ac:spMkLst>
            <pc:docMk/>
            <pc:sldMk cId="1935243403" sldId="260"/>
            <ac:spMk id="14" creationId="{FA23A907-97FB-4A8F-880A-DD77401C4296}"/>
          </ac:spMkLst>
        </pc:spChg>
      </pc:sldChg>
      <pc:sldChg chg="modSp add modAnim">
        <pc:chgData name="Kaare Erlend Jørgensen" userId="b3f6f962-a077-46b2-ad24-50394f11e875" providerId="ADAL" clId="{1C6F5BDC-8569-46FF-8A14-344309B4E6B3}" dt="2023-09-13T08:55:12.947" v="456"/>
        <pc:sldMkLst>
          <pc:docMk/>
          <pc:sldMk cId="655173969" sldId="261"/>
        </pc:sldMkLst>
        <pc:spChg chg="mod">
          <ac:chgData name="Kaare Erlend Jørgensen" userId="b3f6f962-a077-46b2-ad24-50394f11e875" providerId="ADAL" clId="{1C6F5BDC-8569-46FF-8A14-344309B4E6B3}" dt="2023-09-13T08:54:02.754" v="312" actId="20577"/>
          <ac:spMkLst>
            <pc:docMk/>
            <pc:sldMk cId="655173969" sldId="261"/>
            <ac:spMk id="2" creationId="{28937F28-41D3-8A17-A38F-AE91E0238E13}"/>
          </ac:spMkLst>
        </pc:spChg>
        <pc:spChg chg="mod">
          <ac:chgData name="Kaare Erlend Jørgensen" userId="b3f6f962-a077-46b2-ad24-50394f11e875" providerId="ADAL" clId="{1C6F5BDC-8569-46FF-8A14-344309B4E6B3}" dt="2023-09-13T08:54:45.742" v="438" actId="20577"/>
          <ac:spMkLst>
            <pc:docMk/>
            <pc:sldMk cId="655173969" sldId="261"/>
            <ac:spMk id="3" creationId="{CB991DA7-8C43-32C1-A088-CD7EE152CB41}"/>
          </ac:spMkLst>
        </pc:spChg>
      </pc:sldChg>
      <pc:sldChg chg="modSp new mod">
        <pc:chgData name="Kaare Erlend Jørgensen" userId="b3f6f962-a077-46b2-ad24-50394f11e875" providerId="ADAL" clId="{1C6F5BDC-8569-46FF-8A14-344309B4E6B3}" dt="2023-09-13T08:57:37.519" v="494" actId="20577"/>
        <pc:sldMkLst>
          <pc:docMk/>
          <pc:sldMk cId="2179531932" sldId="262"/>
        </pc:sldMkLst>
        <pc:spChg chg="mod">
          <ac:chgData name="Kaare Erlend Jørgensen" userId="b3f6f962-a077-46b2-ad24-50394f11e875" providerId="ADAL" clId="{1C6F5BDC-8569-46FF-8A14-344309B4E6B3}" dt="2023-09-13T08:57:16.267" v="485" actId="20577"/>
          <ac:spMkLst>
            <pc:docMk/>
            <pc:sldMk cId="2179531932" sldId="262"/>
            <ac:spMk id="2" creationId="{9B4DCEEA-5B9C-2339-D494-F9928E454752}"/>
          </ac:spMkLst>
        </pc:spChg>
        <pc:spChg chg="mod">
          <ac:chgData name="Kaare Erlend Jørgensen" userId="b3f6f962-a077-46b2-ad24-50394f11e875" providerId="ADAL" clId="{1C6F5BDC-8569-46FF-8A14-344309B4E6B3}" dt="2023-09-13T08:57:37.519" v="494" actId="20577"/>
          <ac:spMkLst>
            <pc:docMk/>
            <pc:sldMk cId="2179531932" sldId="262"/>
            <ac:spMk id="3" creationId="{D88765B1-7FC7-9E8F-953F-25066FDE1A6B}"/>
          </ac:spMkLst>
        </pc:spChg>
      </pc:sldChg>
      <pc:sldChg chg="addSp modSp new mod setBg modAnim">
        <pc:chgData name="Kaare Erlend Jørgensen" userId="b3f6f962-a077-46b2-ad24-50394f11e875" providerId="ADAL" clId="{1C6F5BDC-8569-46FF-8A14-344309B4E6B3}" dt="2023-09-13T09:01:42.082" v="608"/>
        <pc:sldMkLst>
          <pc:docMk/>
          <pc:sldMk cId="4103700844" sldId="263"/>
        </pc:sldMkLst>
        <pc:spChg chg="mo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2" creationId="{4AD63AFC-64CE-416F-3DFF-B491E73A8E77}"/>
          </ac:spMkLst>
        </pc:spChg>
        <pc:spChg chg="mod">
          <ac:chgData name="Kaare Erlend Jørgensen" userId="b3f6f962-a077-46b2-ad24-50394f11e875" providerId="ADAL" clId="{1C6F5BDC-8569-46FF-8A14-344309B4E6B3}" dt="2023-09-13T09:01:34.690" v="606" actId="27636"/>
          <ac:spMkLst>
            <pc:docMk/>
            <pc:sldMk cId="4103700844" sldId="263"/>
            <ac:spMk id="3" creationId="{33EAE84B-7D40-C357-E35B-C0D542CC0067}"/>
          </ac:spMkLst>
        </pc:spChg>
        <pc:spChg chg="ad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10" creationId="{DBC6133C-0615-4CE4-9132-37E609A9BDFA}"/>
          </ac:spMkLst>
        </pc:spChg>
        <pc:spChg chg="ad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12" creationId="{169CC832-2974-4E8D-90ED-3E2941BA7336}"/>
          </ac:spMkLst>
        </pc:spChg>
        <pc:spChg chg="ad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14" creationId="{55222F96-971A-4F90-B841-6BAB416C7AC1}"/>
          </ac:spMkLst>
        </pc:spChg>
        <pc:spChg chg="ad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16" creationId="{08980754-6F4B-43C9-B9BE-127B6BED6586}"/>
          </ac:spMkLst>
        </pc:spChg>
        <pc:spChg chg="add">
          <ac:chgData name="Kaare Erlend Jørgensen" userId="b3f6f962-a077-46b2-ad24-50394f11e875" providerId="ADAL" clId="{1C6F5BDC-8569-46FF-8A14-344309B4E6B3}" dt="2023-09-13T09:01:25.831" v="598" actId="26606"/>
          <ac:spMkLst>
            <pc:docMk/>
            <pc:sldMk cId="4103700844" sldId="263"/>
            <ac:spMk id="18" creationId="{2C1BBA94-3F40-40AA-8BB9-E69E25E537C1}"/>
          </ac:spMkLst>
        </pc:spChg>
        <pc:picChg chg="add">
          <ac:chgData name="Kaare Erlend Jørgensen" userId="b3f6f962-a077-46b2-ad24-50394f11e875" providerId="ADAL" clId="{1C6F5BDC-8569-46FF-8A14-344309B4E6B3}" dt="2023-09-13T09:01:25.831" v="598" actId="26606"/>
          <ac:picMkLst>
            <pc:docMk/>
            <pc:sldMk cId="4103700844" sldId="263"/>
            <ac:picMk id="7" creationId="{27D307F5-EFC2-1E8C-4B86-535C3D227C00}"/>
          </ac:picMkLst>
        </pc:picChg>
      </pc:sldChg>
      <pc:sldChg chg="addSp modSp new mod setBg modAnim">
        <pc:chgData name="Kaare Erlend Jørgensen" userId="b3f6f962-a077-46b2-ad24-50394f11e875" providerId="ADAL" clId="{1C6F5BDC-8569-46FF-8A14-344309B4E6B3}" dt="2023-09-13T09:02:53.010" v="705" actId="403"/>
        <pc:sldMkLst>
          <pc:docMk/>
          <pc:sldMk cId="1928117763" sldId="264"/>
        </pc:sldMkLst>
        <pc:spChg chg="mo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2" creationId="{A58C3F10-0662-9CB9-638B-9C9B99BB901C}"/>
          </ac:spMkLst>
        </pc:spChg>
        <pc:spChg chg="mod">
          <ac:chgData name="Kaare Erlend Jørgensen" userId="b3f6f962-a077-46b2-ad24-50394f11e875" providerId="ADAL" clId="{1C6F5BDC-8569-46FF-8A14-344309B4E6B3}" dt="2023-09-13T09:02:53.010" v="705" actId="403"/>
          <ac:spMkLst>
            <pc:docMk/>
            <pc:sldMk cId="1928117763" sldId="264"/>
            <ac:spMk id="3" creationId="{4723AEE5-885D-9AF2-78B8-4A1544841C18}"/>
          </ac:spMkLst>
        </pc:spChg>
        <pc:spChg chg="ad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10" creationId="{DBC6133C-0615-4CE4-9132-37E609A9BDFA}"/>
          </ac:spMkLst>
        </pc:spChg>
        <pc:spChg chg="ad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12" creationId="{169CC832-2974-4E8D-90ED-3E2941BA7336}"/>
          </ac:spMkLst>
        </pc:spChg>
        <pc:spChg chg="ad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14" creationId="{55222F96-971A-4F90-B841-6BAB416C7AC1}"/>
          </ac:spMkLst>
        </pc:spChg>
        <pc:spChg chg="ad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16" creationId="{08980754-6F4B-43C9-B9BE-127B6BED6586}"/>
          </ac:spMkLst>
        </pc:spChg>
        <pc:spChg chg="add">
          <ac:chgData name="Kaare Erlend Jørgensen" userId="b3f6f962-a077-46b2-ad24-50394f11e875" providerId="ADAL" clId="{1C6F5BDC-8569-46FF-8A14-344309B4E6B3}" dt="2023-09-13T09:02:47.947" v="700" actId="26606"/>
          <ac:spMkLst>
            <pc:docMk/>
            <pc:sldMk cId="1928117763" sldId="264"/>
            <ac:spMk id="18" creationId="{2C1BBA94-3F40-40AA-8BB9-E69E25E537C1}"/>
          </ac:spMkLst>
        </pc:spChg>
        <pc:picChg chg="add">
          <ac:chgData name="Kaare Erlend Jørgensen" userId="b3f6f962-a077-46b2-ad24-50394f11e875" providerId="ADAL" clId="{1C6F5BDC-8569-46FF-8A14-344309B4E6B3}" dt="2023-09-13T09:02:47.947" v="700" actId="26606"/>
          <ac:picMkLst>
            <pc:docMk/>
            <pc:sldMk cId="1928117763" sldId="264"/>
            <ac:picMk id="7" creationId="{3F72EDC0-0014-E15F-CEF3-5F02339F4176}"/>
          </ac:picMkLst>
        </pc:picChg>
      </pc:sldChg>
      <pc:sldChg chg="modSp new mod">
        <pc:chgData name="Kaare Erlend Jørgensen" userId="b3f6f962-a077-46b2-ad24-50394f11e875" providerId="ADAL" clId="{1C6F5BDC-8569-46FF-8A14-344309B4E6B3}" dt="2023-09-13T09:03:17.979" v="739" actId="20577"/>
        <pc:sldMkLst>
          <pc:docMk/>
          <pc:sldMk cId="3904371547" sldId="265"/>
        </pc:sldMkLst>
        <pc:spChg chg="mod">
          <ac:chgData name="Kaare Erlend Jørgensen" userId="b3f6f962-a077-46b2-ad24-50394f11e875" providerId="ADAL" clId="{1C6F5BDC-8569-46FF-8A14-344309B4E6B3}" dt="2023-09-13T09:03:14.089" v="737" actId="20577"/>
          <ac:spMkLst>
            <pc:docMk/>
            <pc:sldMk cId="3904371547" sldId="265"/>
            <ac:spMk id="2" creationId="{078A83C6-247F-82E1-0632-61A0E9C617BF}"/>
          </ac:spMkLst>
        </pc:spChg>
        <pc:spChg chg="mod">
          <ac:chgData name="Kaare Erlend Jørgensen" userId="b3f6f962-a077-46b2-ad24-50394f11e875" providerId="ADAL" clId="{1C6F5BDC-8569-46FF-8A14-344309B4E6B3}" dt="2023-09-13T09:03:17.979" v="739" actId="20577"/>
          <ac:spMkLst>
            <pc:docMk/>
            <pc:sldMk cId="3904371547" sldId="265"/>
            <ac:spMk id="3" creationId="{597C1AC4-30D7-4658-6344-6243DF230DD8}"/>
          </ac:spMkLst>
        </pc:spChg>
      </pc:sldChg>
      <pc:sldChg chg="addSp delSp modSp new mod setBg modAnim">
        <pc:chgData name="Kaare Erlend Jørgensen" userId="b3f6f962-a077-46b2-ad24-50394f11e875" providerId="ADAL" clId="{1C6F5BDC-8569-46FF-8A14-344309B4E6B3}" dt="2023-09-13T09:10:27.849" v="1172" actId="403"/>
        <pc:sldMkLst>
          <pc:docMk/>
          <pc:sldMk cId="3357119317" sldId="266"/>
        </pc:sldMkLst>
        <pc:spChg chg="mod">
          <ac:chgData name="Kaare Erlend Jørgensen" userId="b3f6f962-a077-46b2-ad24-50394f11e875" providerId="ADAL" clId="{1C6F5BDC-8569-46FF-8A14-344309B4E6B3}" dt="2023-09-13T09:10:21.899" v="1169" actId="26606"/>
          <ac:spMkLst>
            <pc:docMk/>
            <pc:sldMk cId="3357119317" sldId="266"/>
            <ac:spMk id="2" creationId="{4C7C04E3-1AE3-3D60-307C-2BBF768A6E36}"/>
          </ac:spMkLst>
        </pc:spChg>
        <pc:spChg chg="add del mod">
          <ac:chgData name="Kaare Erlend Jørgensen" userId="b3f6f962-a077-46b2-ad24-50394f11e875" providerId="ADAL" clId="{1C6F5BDC-8569-46FF-8A14-344309B4E6B3}" dt="2023-09-13T09:10:27.849" v="1172" actId="403"/>
          <ac:spMkLst>
            <pc:docMk/>
            <pc:sldMk cId="3357119317" sldId="266"/>
            <ac:spMk id="3" creationId="{1CC85B78-146A-F5B5-C8AE-82961A3289B2}"/>
          </ac:spMkLst>
        </pc:spChg>
        <pc:spChg chg="add">
          <ac:chgData name="Kaare Erlend Jørgensen" userId="b3f6f962-a077-46b2-ad24-50394f11e875" providerId="ADAL" clId="{1C6F5BDC-8569-46FF-8A14-344309B4E6B3}" dt="2023-09-13T09:10:21.899" v="1169" actId="26606"/>
          <ac:spMkLst>
            <pc:docMk/>
            <pc:sldMk cId="3357119317" sldId="266"/>
            <ac:spMk id="8" creationId="{3AD318CC-E2A8-4E27-9548-A047A78999B1}"/>
          </ac:spMkLst>
        </pc:spChg>
        <pc:spChg chg="add del">
          <ac:chgData name="Kaare Erlend Jørgensen" userId="b3f6f962-a077-46b2-ad24-50394f11e875" providerId="ADAL" clId="{1C6F5BDC-8569-46FF-8A14-344309B4E6B3}" dt="2023-09-13T09:05:08.103" v="879" actId="26606"/>
          <ac:spMkLst>
            <pc:docMk/>
            <pc:sldMk cId="3357119317" sldId="266"/>
            <ac:spMk id="10" creationId="{B50AB553-2A96-4A92-96F2-93548E096954}"/>
          </ac:spMkLst>
        </pc:spChg>
        <pc:spChg chg="add">
          <ac:chgData name="Kaare Erlend Jørgensen" userId="b3f6f962-a077-46b2-ad24-50394f11e875" providerId="ADAL" clId="{1C6F5BDC-8569-46FF-8A14-344309B4E6B3}" dt="2023-09-13T09:10:21.899" v="1169" actId="26606"/>
          <ac:spMkLst>
            <pc:docMk/>
            <pc:sldMk cId="3357119317" sldId="266"/>
            <ac:spMk id="14" creationId="{2C1BBA94-3F40-40AA-8BB9-E69E25E537C1}"/>
          </ac:spMkLst>
        </pc:spChg>
        <pc:grpChg chg="add">
          <ac:chgData name="Kaare Erlend Jørgensen" userId="b3f6f962-a077-46b2-ad24-50394f11e875" providerId="ADAL" clId="{1C6F5BDC-8569-46FF-8A14-344309B4E6B3}" dt="2023-09-13T09:10:21.899" v="1169" actId="26606"/>
          <ac:grpSpMkLst>
            <pc:docMk/>
            <pc:sldMk cId="3357119317" sldId="266"/>
            <ac:grpSpMk id="7" creationId="{B14B560F-9DD7-4302-A60B-EBD3EF59B073}"/>
          </ac:grpSpMkLst>
        </pc:grpChg>
        <pc:graphicFrameChg chg="add del">
          <ac:chgData name="Kaare Erlend Jørgensen" userId="b3f6f962-a077-46b2-ad24-50394f11e875" providerId="ADAL" clId="{1C6F5BDC-8569-46FF-8A14-344309B4E6B3}" dt="2023-09-13T09:05:08.103" v="879" actId="26606"/>
          <ac:graphicFrameMkLst>
            <pc:docMk/>
            <pc:sldMk cId="3357119317" sldId="266"/>
            <ac:graphicFrameMk id="5" creationId="{3658CE50-DE3F-F048-0200-632CA21F9616}"/>
          </ac:graphicFrameMkLst>
        </pc:graphicFrameChg>
        <pc:picChg chg="add del">
          <ac:chgData name="Kaare Erlend Jørgensen" userId="b3f6f962-a077-46b2-ad24-50394f11e875" providerId="ADAL" clId="{1C6F5BDC-8569-46FF-8A14-344309B4E6B3}" dt="2023-09-13T09:05:08.103" v="879" actId="26606"/>
          <ac:picMkLst>
            <pc:docMk/>
            <pc:sldMk cId="3357119317" sldId="266"/>
            <ac:picMk id="6" creationId="{48B083C7-4816-3782-4040-B54CAB4CE6EE}"/>
          </ac:picMkLst>
        </pc:picChg>
      </pc:sldChg>
      <pc:sldChg chg="addSp modSp new mod setBg modAnim">
        <pc:chgData name="Kaare Erlend Jørgensen" userId="b3f6f962-a077-46b2-ad24-50394f11e875" providerId="ADAL" clId="{1C6F5BDC-8569-46FF-8A14-344309B4E6B3}" dt="2023-09-13T09:10:06.709" v="1168" actId="14100"/>
        <pc:sldMkLst>
          <pc:docMk/>
          <pc:sldMk cId="1586681546" sldId="267"/>
        </pc:sldMkLst>
        <pc:spChg chg="mod">
          <ac:chgData name="Kaare Erlend Jørgensen" userId="b3f6f962-a077-46b2-ad24-50394f11e875" providerId="ADAL" clId="{1C6F5BDC-8569-46FF-8A14-344309B4E6B3}" dt="2023-09-13T09:09:58.696" v="1165" actId="1076"/>
          <ac:spMkLst>
            <pc:docMk/>
            <pc:sldMk cId="1586681546" sldId="267"/>
            <ac:spMk id="2" creationId="{EF949707-1106-1DDA-730F-6BA73DC841A3}"/>
          </ac:spMkLst>
        </pc:spChg>
        <pc:spChg chg="mod">
          <ac:chgData name="Kaare Erlend Jørgensen" userId="b3f6f962-a077-46b2-ad24-50394f11e875" providerId="ADAL" clId="{1C6F5BDC-8569-46FF-8A14-344309B4E6B3}" dt="2023-09-13T09:10:06.709" v="1168" actId="14100"/>
          <ac:spMkLst>
            <pc:docMk/>
            <pc:sldMk cId="1586681546" sldId="267"/>
            <ac:spMk id="3" creationId="{2E2CCBB3-9AD5-19BC-A680-10D26848E573}"/>
          </ac:spMkLst>
        </pc:spChg>
        <pc:spChg chg="add">
          <ac:chgData name="Kaare Erlend Jørgensen" userId="b3f6f962-a077-46b2-ad24-50394f11e875" providerId="ADAL" clId="{1C6F5BDC-8569-46FF-8A14-344309B4E6B3}" dt="2023-09-13T09:09:51.681" v="1163" actId="26606"/>
          <ac:spMkLst>
            <pc:docMk/>
            <pc:sldMk cId="1586681546" sldId="267"/>
            <ac:spMk id="9" creationId="{9F7D5CDA-D291-4307-BF55-1381FED29634}"/>
          </ac:spMkLst>
        </pc:spChg>
        <pc:picChg chg="add">
          <ac:chgData name="Kaare Erlend Jørgensen" userId="b3f6f962-a077-46b2-ad24-50394f11e875" providerId="ADAL" clId="{1C6F5BDC-8569-46FF-8A14-344309B4E6B3}" dt="2023-09-13T09:09:51.681" v="1163" actId="26606"/>
          <ac:picMkLst>
            <pc:docMk/>
            <pc:sldMk cId="1586681546" sldId="267"/>
            <ac:picMk id="5" creationId="{9E5F9612-FEFF-26CA-2FFE-9F7CBE3B6223}"/>
          </ac:picMkLst>
        </pc:picChg>
      </pc:sldChg>
      <pc:sldChg chg="addSp delSp modSp new mod setBg">
        <pc:chgData name="Kaare Erlend Jørgensen" userId="b3f6f962-a077-46b2-ad24-50394f11e875" providerId="ADAL" clId="{1C6F5BDC-8569-46FF-8A14-344309B4E6B3}" dt="2023-09-13T10:17:07.206" v="1337" actId="403"/>
        <pc:sldMkLst>
          <pc:docMk/>
          <pc:sldMk cId="658166597" sldId="268"/>
        </pc:sldMkLst>
        <pc:spChg chg="mod">
          <ac:chgData name="Kaare Erlend Jørgensen" userId="b3f6f962-a077-46b2-ad24-50394f11e875" providerId="ADAL" clId="{1C6F5BDC-8569-46FF-8A14-344309B4E6B3}" dt="2023-09-13T10:17:07.206" v="1337" actId="403"/>
          <ac:spMkLst>
            <pc:docMk/>
            <pc:sldMk cId="658166597" sldId="268"/>
            <ac:spMk id="2" creationId="{1665532D-04EC-CD1D-8BEA-C379D24F2BC6}"/>
          </ac:spMkLst>
        </pc:spChg>
        <pc:spChg chg="del">
          <ac:chgData name="Kaare Erlend Jørgensen" userId="b3f6f962-a077-46b2-ad24-50394f11e875" providerId="ADAL" clId="{1C6F5BDC-8569-46FF-8A14-344309B4E6B3}" dt="2023-09-13T10:17:01.135" v="1332" actId="26606"/>
          <ac:spMkLst>
            <pc:docMk/>
            <pc:sldMk cId="658166597" sldId="268"/>
            <ac:spMk id="3" creationId="{46EFA667-4676-6995-3A55-3EFC09522F82}"/>
          </ac:spMkLst>
        </pc:spChg>
        <pc:spChg chg="add">
          <ac:chgData name="Kaare Erlend Jørgensen" userId="b3f6f962-a077-46b2-ad24-50394f11e875" providerId="ADAL" clId="{1C6F5BDC-8569-46FF-8A14-344309B4E6B3}" dt="2023-09-13T10:17:01.135" v="1332" actId="26606"/>
          <ac:spMkLst>
            <pc:docMk/>
            <pc:sldMk cId="658166597" sldId="268"/>
            <ac:spMk id="9" creationId="{E70372AA-12E1-4094-B31A-1B0F57FC3E78}"/>
          </ac:spMkLst>
        </pc:spChg>
        <pc:spChg chg="add">
          <ac:chgData name="Kaare Erlend Jørgensen" userId="b3f6f962-a077-46b2-ad24-50394f11e875" providerId="ADAL" clId="{1C6F5BDC-8569-46FF-8A14-344309B4E6B3}" dt="2023-09-13T10:17:01.135" v="1332" actId="26606"/>
          <ac:spMkLst>
            <pc:docMk/>
            <pc:sldMk cId="658166597" sldId="268"/>
            <ac:spMk id="11" creationId="{AA61CCAC-6875-474C-8E9E-F57ABF078C2B}"/>
          </ac:spMkLst>
        </pc:spChg>
        <pc:spChg chg="add">
          <ac:chgData name="Kaare Erlend Jørgensen" userId="b3f6f962-a077-46b2-ad24-50394f11e875" providerId="ADAL" clId="{1C6F5BDC-8569-46FF-8A14-344309B4E6B3}" dt="2023-09-13T10:17:01.135" v="1332" actId="26606"/>
          <ac:spMkLst>
            <pc:docMk/>
            <pc:sldMk cId="658166597" sldId="268"/>
            <ac:spMk id="13" creationId="{5683D043-25BB-4AC9-8130-641179672614}"/>
          </ac:spMkLst>
        </pc:spChg>
        <pc:picChg chg="add">
          <ac:chgData name="Kaare Erlend Jørgensen" userId="b3f6f962-a077-46b2-ad24-50394f11e875" providerId="ADAL" clId="{1C6F5BDC-8569-46FF-8A14-344309B4E6B3}" dt="2023-09-13T10:17:01.135" v="1332" actId="26606"/>
          <ac:picMkLst>
            <pc:docMk/>
            <pc:sldMk cId="658166597" sldId="268"/>
            <ac:picMk id="5" creationId="{D746F1B3-C6C6-BEE7-7183-A7E499C708A8}"/>
          </ac:picMkLst>
        </pc:picChg>
      </pc:sldChg>
      <pc:sldChg chg="addSp modSp new mod setBg">
        <pc:chgData name="Kaare Erlend Jørgensen" userId="b3f6f962-a077-46b2-ad24-50394f11e875" providerId="ADAL" clId="{1C6F5BDC-8569-46FF-8A14-344309B4E6B3}" dt="2023-09-13T10:01:46.550" v="1282" actId="403"/>
        <pc:sldMkLst>
          <pc:docMk/>
          <pc:sldMk cId="2830865" sldId="269"/>
        </pc:sldMkLst>
        <pc:spChg chg="mod">
          <ac:chgData name="Kaare Erlend Jørgensen" userId="b3f6f962-a077-46b2-ad24-50394f11e875" providerId="ADAL" clId="{1C6F5BDC-8569-46FF-8A14-344309B4E6B3}" dt="2023-09-13T10:01:46.550" v="1282" actId="403"/>
          <ac:spMkLst>
            <pc:docMk/>
            <pc:sldMk cId="2830865" sldId="269"/>
            <ac:spMk id="2" creationId="{EAC23E64-730D-A536-3DD8-DD68FFCB9ED8}"/>
          </ac:spMkLst>
        </pc:spChg>
        <pc:spChg chg="mod">
          <ac:chgData name="Kaare Erlend Jørgensen" userId="b3f6f962-a077-46b2-ad24-50394f11e875" providerId="ADAL" clId="{1C6F5BDC-8569-46FF-8A14-344309B4E6B3}" dt="2023-09-13T10:01:40.021" v="1281" actId="27636"/>
          <ac:spMkLst>
            <pc:docMk/>
            <pc:sldMk cId="2830865" sldId="269"/>
            <ac:spMk id="3" creationId="{A411D3FA-8071-AF75-55F6-8903EE6E945C}"/>
          </ac:spMkLst>
        </pc:spChg>
        <pc:spChg chg="add">
          <ac:chgData name="Kaare Erlend Jørgensen" userId="b3f6f962-a077-46b2-ad24-50394f11e875" providerId="ADAL" clId="{1C6F5BDC-8569-46FF-8A14-344309B4E6B3}" dt="2023-09-13T10:01:33.331" v="1275" actId="26606"/>
          <ac:spMkLst>
            <pc:docMk/>
            <pc:sldMk cId="2830865" sldId="269"/>
            <ac:spMk id="9" creationId="{C1DD1A8A-57D5-4A81-AD04-532B043C5611}"/>
          </ac:spMkLst>
        </pc:spChg>
        <pc:spChg chg="add">
          <ac:chgData name="Kaare Erlend Jørgensen" userId="b3f6f962-a077-46b2-ad24-50394f11e875" providerId="ADAL" clId="{1C6F5BDC-8569-46FF-8A14-344309B4E6B3}" dt="2023-09-13T10:01:33.331" v="1275" actId="26606"/>
          <ac:spMkLst>
            <pc:docMk/>
            <pc:sldMk cId="2830865" sldId="269"/>
            <ac:spMk id="11" creationId="{007891EC-4501-44ED-A8C8-B11B6DB767AB}"/>
          </ac:spMkLst>
        </pc:spChg>
        <pc:picChg chg="add">
          <ac:chgData name="Kaare Erlend Jørgensen" userId="b3f6f962-a077-46b2-ad24-50394f11e875" providerId="ADAL" clId="{1C6F5BDC-8569-46FF-8A14-344309B4E6B3}" dt="2023-09-13T10:01:33.331" v="1275" actId="26606"/>
          <ac:picMkLst>
            <pc:docMk/>
            <pc:sldMk cId="2830865" sldId="269"/>
            <ac:picMk id="5" creationId="{ABEE22EE-4196-0D43-DC6D-038D7CF1D88F}"/>
          </ac:picMkLst>
        </pc:picChg>
      </pc:sldChg>
      <pc:sldChg chg="addSp delSp modSp new mod setBg">
        <pc:chgData name="Kaare Erlend Jørgensen" userId="b3f6f962-a077-46b2-ad24-50394f11e875" providerId="ADAL" clId="{1C6F5BDC-8569-46FF-8A14-344309B4E6B3}" dt="2023-09-13T10:17:20.337" v="1338" actId="26606"/>
        <pc:sldMkLst>
          <pc:docMk/>
          <pc:sldMk cId="2932721903" sldId="270"/>
        </pc:sldMkLst>
        <pc:spChg chg="mod">
          <ac:chgData name="Kaare Erlend Jørgensen" userId="b3f6f962-a077-46b2-ad24-50394f11e875" providerId="ADAL" clId="{1C6F5BDC-8569-46FF-8A14-344309B4E6B3}" dt="2023-09-13T10:17:20.337" v="1338" actId="26606"/>
          <ac:spMkLst>
            <pc:docMk/>
            <pc:sldMk cId="2932721903" sldId="270"/>
            <ac:spMk id="2" creationId="{586395CA-7334-4C1C-F56D-A71811B2FB36}"/>
          </ac:spMkLst>
        </pc:spChg>
        <pc:spChg chg="del">
          <ac:chgData name="Kaare Erlend Jørgensen" userId="b3f6f962-a077-46b2-ad24-50394f11e875" providerId="ADAL" clId="{1C6F5BDC-8569-46FF-8A14-344309B4E6B3}" dt="2023-09-13T10:17:20.337" v="1338" actId="26606"/>
          <ac:spMkLst>
            <pc:docMk/>
            <pc:sldMk cId="2932721903" sldId="270"/>
            <ac:spMk id="3" creationId="{6BE7DB18-E927-45C9-C481-3B06CBE38D19}"/>
          </ac:spMkLst>
        </pc:spChg>
        <pc:spChg chg="add">
          <ac:chgData name="Kaare Erlend Jørgensen" userId="b3f6f962-a077-46b2-ad24-50394f11e875" providerId="ADAL" clId="{1C6F5BDC-8569-46FF-8A14-344309B4E6B3}" dt="2023-09-13T10:17:20.337" v="1338" actId="26606"/>
          <ac:spMkLst>
            <pc:docMk/>
            <pc:sldMk cId="2932721903" sldId="270"/>
            <ac:spMk id="9" creationId="{5A59F003-E00A-43F9-91DC-CC54E3B87466}"/>
          </ac:spMkLst>
        </pc:spChg>
        <pc:spChg chg="add">
          <ac:chgData name="Kaare Erlend Jørgensen" userId="b3f6f962-a077-46b2-ad24-50394f11e875" providerId="ADAL" clId="{1C6F5BDC-8569-46FF-8A14-344309B4E6B3}" dt="2023-09-13T10:17:20.337" v="1338" actId="26606"/>
          <ac:spMkLst>
            <pc:docMk/>
            <pc:sldMk cId="2932721903" sldId="270"/>
            <ac:spMk id="11" creationId="{D74A4382-E3AD-430A-9A1F-DFA3E0E77A7D}"/>
          </ac:spMkLst>
        </pc:spChg>
        <pc:spChg chg="add">
          <ac:chgData name="Kaare Erlend Jørgensen" userId="b3f6f962-a077-46b2-ad24-50394f11e875" providerId="ADAL" clId="{1C6F5BDC-8569-46FF-8A14-344309B4E6B3}" dt="2023-09-13T10:17:20.337" v="1338" actId="26606"/>
          <ac:spMkLst>
            <pc:docMk/>
            <pc:sldMk cId="2932721903" sldId="270"/>
            <ac:spMk id="13" creationId="{79F40191-0F44-4FD1-82CC-ACB507C14BE6}"/>
          </ac:spMkLst>
        </pc:spChg>
        <pc:picChg chg="add">
          <ac:chgData name="Kaare Erlend Jørgensen" userId="b3f6f962-a077-46b2-ad24-50394f11e875" providerId="ADAL" clId="{1C6F5BDC-8569-46FF-8A14-344309B4E6B3}" dt="2023-09-13T10:17:20.337" v="1338" actId="26606"/>
          <ac:picMkLst>
            <pc:docMk/>
            <pc:sldMk cId="2932721903" sldId="270"/>
            <ac:picMk id="5" creationId="{AFBB3AAD-CF2A-6029-6575-10EC2EDAEA8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7F08BC-E25F-4FC3-8C71-7904E37D5A3D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F85A4F8-7D2F-48A6-A93F-E11E9D0D5FC2}">
      <dgm:prSet/>
      <dgm:spPr/>
      <dgm:t>
        <a:bodyPr/>
        <a:lstStyle/>
        <a:p>
          <a:r>
            <a:rPr lang="nb-NO"/>
            <a:t>Hvis du mottar en slik epost, hva gjør du?</a:t>
          </a:r>
          <a:endParaRPr lang="en-US"/>
        </a:p>
      </dgm:t>
    </dgm:pt>
    <dgm:pt modelId="{AC6B274D-CA3B-4870-9E94-5DD20F8815D2}" type="parTrans" cxnId="{25933BEB-C50D-4EED-82E5-19F14A652804}">
      <dgm:prSet/>
      <dgm:spPr/>
      <dgm:t>
        <a:bodyPr/>
        <a:lstStyle/>
        <a:p>
          <a:endParaRPr lang="en-US"/>
        </a:p>
      </dgm:t>
    </dgm:pt>
    <dgm:pt modelId="{15561D90-67C6-4D1C-937A-8069284A50DA}" type="sibTrans" cxnId="{25933BEB-C50D-4EED-82E5-19F14A652804}">
      <dgm:prSet/>
      <dgm:spPr/>
      <dgm:t>
        <a:bodyPr/>
        <a:lstStyle/>
        <a:p>
          <a:endParaRPr lang="en-US"/>
        </a:p>
      </dgm:t>
    </dgm:pt>
    <dgm:pt modelId="{35D62662-5284-4637-98AF-144383665E4F}">
      <dgm:prSet/>
      <dgm:spPr/>
      <dgm:t>
        <a:bodyPr/>
        <a:lstStyle/>
        <a:p>
          <a:r>
            <a:rPr lang="nb-NO"/>
            <a:t>Snakk sammen</a:t>
          </a:r>
          <a:endParaRPr lang="en-US"/>
        </a:p>
      </dgm:t>
    </dgm:pt>
    <dgm:pt modelId="{E71CA26A-D1DD-4531-852E-132F48D9781F}" type="parTrans" cxnId="{FC4E81DE-AF06-4DB0-B59F-AA9168093276}">
      <dgm:prSet/>
      <dgm:spPr/>
      <dgm:t>
        <a:bodyPr/>
        <a:lstStyle/>
        <a:p>
          <a:endParaRPr lang="en-US"/>
        </a:p>
      </dgm:t>
    </dgm:pt>
    <dgm:pt modelId="{97D4B8EC-AF1F-4664-84BF-1F26F5188972}" type="sibTrans" cxnId="{FC4E81DE-AF06-4DB0-B59F-AA9168093276}">
      <dgm:prSet/>
      <dgm:spPr/>
      <dgm:t>
        <a:bodyPr/>
        <a:lstStyle/>
        <a:p>
          <a:endParaRPr lang="en-US"/>
        </a:p>
      </dgm:t>
    </dgm:pt>
    <dgm:pt modelId="{BC7721E3-383F-4836-9470-74733A53AEA7}" type="pres">
      <dgm:prSet presAssocID="{357F08BC-E25F-4FC3-8C71-7904E37D5A3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D25AC4C-450A-4577-B1CD-2DB08BE5B813}" type="pres">
      <dgm:prSet presAssocID="{EF85A4F8-7D2F-48A6-A93F-E11E9D0D5FC2}" presName="hierRoot1" presStyleCnt="0"/>
      <dgm:spPr/>
    </dgm:pt>
    <dgm:pt modelId="{7D5D053B-0A99-4B53-9EE1-7C5C44485D10}" type="pres">
      <dgm:prSet presAssocID="{EF85A4F8-7D2F-48A6-A93F-E11E9D0D5FC2}" presName="composite" presStyleCnt="0"/>
      <dgm:spPr/>
    </dgm:pt>
    <dgm:pt modelId="{50FAF0C3-1854-48F1-AE45-A5E2D30BBB79}" type="pres">
      <dgm:prSet presAssocID="{EF85A4F8-7D2F-48A6-A93F-E11E9D0D5FC2}" presName="background" presStyleLbl="node0" presStyleIdx="0" presStyleCnt="2"/>
      <dgm:spPr/>
    </dgm:pt>
    <dgm:pt modelId="{6B1FC7EF-2200-404B-A798-5FD7577BAC15}" type="pres">
      <dgm:prSet presAssocID="{EF85A4F8-7D2F-48A6-A93F-E11E9D0D5FC2}" presName="text" presStyleLbl="fgAcc0" presStyleIdx="0" presStyleCnt="2">
        <dgm:presLayoutVars>
          <dgm:chPref val="3"/>
        </dgm:presLayoutVars>
      </dgm:prSet>
      <dgm:spPr/>
    </dgm:pt>
    <dgm:pt modelId="{D720C059-E59E-4A3C-A651-16747BC4667F}" type="pres">
      <dgm:prSet presAssocID="{EF85A4F8-7D2F-48A6-A93F-E11E9D0D5FC2}" presName="hierChild2" presStyleCnt="0"/>
      <dgm:spPr/>
    </dgm:pt>
    <dgm:pt modelId="{D93E8D16-3CEA-4742-A69E-A9ECE6609026}" type="pres">
      <dgm:prSet presAssocID="{35D62662-5284-4637-98AF-144383665E4F}" presName="hierRoot1" presStyleCnt="0"/>
      <dgm:spPr/>
    </dgm:pt>
    <dgm:pt modelId="{A91E7540-6232-4DAF-92A3-B314987B2E0B}" type="pres">
      <dgm:prSet presAssocID="{35D62662-5284-4637-98AF-144383665E4F}" presName="composite" presStyleCnt="0"/>
      <dgm:spPr/>
    </dgm:pt>
    <dgm:pt modelId="{D64097A6-D94D-463C-B2A0-1B31CDCAB430}" type="pres">
      <dgm:prSet presAssocID="{35D62662-5284-4637-98AF-144383665E4F}" presName="background" presStyleLbl="node0" presStyleIdx="1" presStyleCnt="2"/>
      <dgm:spPr/>
    </dgm:pt>
    <dgm:pt modelId="{92FF2F29-71D2-4DC0-B0A0-C19E4830A5FD}" type="pres">
      <dgm:prSet presAssocID="{35D62662-5284-4637-98AF-144383665E4F}" presName="text" presStyleLbl="fgAcc0" presStyleIdx="1" presStyleCnt="2">
        <dgm:presLayoutVars>
          <dgm:chPref val="3"/>
        </dgm:presLayoutVars>
      </dgm:prSet>
      <dgm:spPr/>
    </dgm:pt>
    <dgm:pt modelId="{994D743D-A28E-4DDA-9D43-55ED07EA843D}" type="pres">
      <dgm:prSet presAssocID="{35D62662-5284-4637-98AF-144383665E4F}" presName="hierChild2" presStyleCnt="0"/>
      <dgm:spPr/>
    </dgm:pt>
  </dgm:ptLst>
  <dgm:cxnLst>
    <dgm:cxn modelId="{EF4EA564-451E-451D-83C8-11BD77851BDF}" type="presOf" srcId="{35D62662-5284-4637-98AF-144383665E4F}" destId="{92FF2F29-71D2-4DC0-B0A0-C19E4830A5FD}" srcOrd="0" destOrd="0" presId="urn:microsoft.com/office/officeart/2005/8/layout/hierarchy1"/>
    <dgm:cxn modelId="{47CEE1AA-0C79-4B0D-9058-EFAA7DDF26F2}" type="presOf" srcId="{357F08BC-E25F-4FC3-8C71-7904E37D5A3D}" destId="{BC7721E3-383F-4836-9470-74733A53AEA7}" srcOrd="0" destOrd="0" presId="urn:microsoft.com/office/officeart/2005/8/layout/hierarchy1"/>
    <dgm:cxn modelId="{FC4E81DE-AF06-4DB0-B59F-AA9168093276}" srcId="{357F08BC-E25F-4FC3-8C71-7904E37D5A3D}" destId="{35D62662-5284-4637-98AF-144383665E4F}" srcOrd="1" destOrd="0" parTransId="{E71CA26A-D1DD-4531-852E-132F48D9781F}" sibTransId="{97D4B8EC-AF1F-4664-84BF-1F26F5188972}"/>
    <dgm:cxn modelId="{AFC5A6EA-F220-4072-B418-13055E988344}" type="presOf" srcId="{EF85A4F8-7D2F-48A6-A93F-E11E9D0D5FC2}" destId="{6B1FC7EF-2200-404B-A798-5FD7577BAC15}" srcOrd="0" destOrd="0" presId="urn:microsoft.com/office/officeart/2005/8/layout/hierarchy1"/>
    <dgm:cxn modelId="{25933BEB-C50D-4EED-82E5-19F14A652804}" srcId="{357F08BC-E25F-4FC3-8C71-7904E37D5A3D}" destId="{EF85A4F8-7D2F-48A6-A93F-E11E9D0D5FC2}" srcOrd="0" destOrd="0" parTransId="{AC6B274D-CA3B-4870-9E94-5DD20F8815D2}" sibTransId="{15561D90-67C6-4D1C-937A-8069284A50DA}"/>
    <dgm:cxn modelId="{BBF75103-7058-4569-ACBB-520042455CCA}" type="presParOf" srcId="{BC7721E3-383F-4836-9470-74733A53AEA7}" destId="{7D25AC4C-450A-4577-B1CD-2DB08BE5B813}" srcOrd="0" destOrd="0" presId="urn:microsoft.com/office/officeart/2005/8/layout/hierarchy1"/>
    <dgm:cxn modelId="{17219160-FE3A-47C2-BE7B-8B8ABADDB60E}" type="presParOf" srcId="{7D25AC4C-450A-4577-B1CD-2DB08BE5B813}" destId="{7D5D053B-0A99-4B53-9EE1-7C5C44485D10}" srcOrd="0" destOrd="0" presId="urn:microsoft.com/office/officeart/2005/8/layout/hierarchy1"/>
    <dgm:cxn modelId="{1900A58A-B1F9-4C5C-AF38-56ABEB288846}" type="presParOf" srcId="{7D5D053B-0A99-4B53-9EE1-7C5C44485D10}" destId="{50FAF0C3-1854-48F1-AE45-A5E2D30BBB79}" srcOrd="0" destOrd="0" presId="urn:microsoft.com/office/officeart/2005/8/layout/hierarchy1"/>
    <dgm:cxn modelId="{D575D7FC-2543-464A-AE64-E2F07BB14BF7}" type="presParOf" srcId="{7D5D053B-0A99-4B53-9EE1-7C5C44485D10}" destId="{6B1FC7EF-2200-404B-A798-5FD7577BAC15}" srcOrd="1" destOrd="0" presId="urn:microsoft.com/office/officeart/2005/8/layout/hierarchy1"/>
    <dgm:cxn modelId="{6C726F73-A271-4C46-98DB-51C88425AD60}" type="presParOf" srcId="{7D25AC4C-450A-4577-B1CD-2DB08BE5B813}" destId="{D720C059-E59E-4A3C-A651-16747BC4667F}" srcOrd="1" destOrd="0" presId="urn:microsoft.com/office/officeart/2005/8/layout/hierarchy1"/>
    <dgm:cxn modelId="{BF57BCCC-78BF-47A3-9E4B-0B52A38623D5}" type="presParOf" srcId="{BC7721E3-383F-4836-9470-74733A53AEA7}" destId="{D93E8D16-3CEA-4742-A69E-A9ECE6609026}" srcOrd="1" destOrd="0" presId="urn:microsoft.com/office/officeart/2005/8/layout/hierarchy1"/>
    <dgm:cxn modelId="{249166F8-3718-40AE-BEB0-028ABE48AA4B}" type="presParOf" srcId="{D93E8D16-3CEA-4742-A69E-A9ECE6609026}" destId="{A91E7540-6232-4DAF-92A3-B314987B2E0B}" srcOrd="0" destOrd="0" presId="urn:microsoft.com/office/officeart/2005/8/layout/hierarchy1"/>
    <dgm:cxn modelId="{E56DABE8-8B72-4C74-908A-1393363E9D6F}" type="presParOf" srcId="{A91E7540-6232-4DAF-92A3-B314987B2E0B}" destId="{D64097A6-D94D-463C-B2A0-1B31CDCAB430}" srcOrd="0" destOrd="0" presId="urn:microsoft.com/office/officeart/2005/8/layout/hierarchy1"/>
    <dgm:cxn modelId="{3AF5463E-2B5B-476C-A4AE-1A571FDB3CC1}" type="presParOf" srcId="{A91E7540-6232-4DAF-92A3-B314987B2E0B}" destId="{92FF2F29-71D2-4DC0-B0A0-C19E4830A5FD}" srcOrd="1" destOrd="0" presId="urn:microsoft.com/office/officeart/2005/8/layout/hierarchy1"/>
    <dgm:cxn modelId="{BD29C229-A406-4A20-93E2-3BEF31806990}" type="presParOf" srcId="{D93E8D16-3CEA-4742-A69E-A9ECE6609026}" destId="{994D743D-A28E-4DDA-9D43-55ED07EA843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CBFF80-5CF1-4017-BF5A-86EA1970DB8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15B8DC3-BF89-4E32-97F8-3F886B7FC54A}">
      <dgm:prSet/>
      <dgm:spPr/>
      <dgm:t>
        <a:bodyPr/>
        <a:lstStyle/>
        <a:p>
          <a:r>
            <a:rPr lang="nb-NO"/>
            <a:t>erlend1234</a:t>
          </a:r>
          <a:endParaRPr lang="en-US"/>
        </a:p>
      </dgm:t>
    </dgm:pt>
    <dgm:pt modelId="{34692789-C8E6-4ADB-923F-E2C766DB32A9}" type="parTrans" cxnId="{983C5BBA-55D6-48AF-B92B-18AE34E38587}">
      <dgm:prSet/>
      <dgm:spPr/>
      <dgm:t>
        <a:bodyPr/>
        <a:lstStyle/>
        <a:p>
          <a:endParaRPr lang="en-US"/>
        </a:p>
      </dgm:t>
    </dgm:pt>
    <dgm:pt modelId="{7AB69781-D615-4389-ABFD-EA4A0AE30DFF}" type="sibTrans" cxnId="{983C5BBA-55D6-48AF-B92B-18AE34E38587}">
      <dgm:prSet/>
      <dgm:spPr/>
      <dgm:t>
        <a:bodyPr/>
        <a:lstStyle/>
        <a:p>
          <a:endParaRPr lang="en-US"/>
        </a:p>
      </dgm:t>
    </dgm:pt>
    <dgm:pt modelId="{658F0087-2348-4055-B1FC-7D72708B8966}">
      <dgm:prSet/>
      <dgm:spPr/>
      <dgm:t>
        <a:bodyPr/>
        <a:lstStyle/>
        <a:p>
          <a:r>
            <a:rPr lang="nb-NO"/>
            <a:t>erlendj1983</a:t>
          </a:r>
          <a:endParaRPr lang="en-US"/>
        </a:p>
      </dgm:t>
    </dgm:pt>
    <dgm:pt modelId="{78C6F1F0-825E-4800-8AFF-2FDFE2F469A7}" type="parTrans" cxnId="{A967AF51-6228-4D43-9E1C-873D5B21E89B}">
      <dgm:prSet/>
      <dgm:spPr/>
      <dgm:t>
        <a:bodyPr/>
        <a:lstStyle/>
        <a:p>
          <a:endParaRPr lang="en-US"/>
        </a:p>
      </dgm:t>
    </dgm:pt>
    <dgm:pt modelId="{F6C13247-7F63-4319-9B21-C23AD45E9161}" type="sibTrans" cxnId="{A967AF51-6228-4D43-9E1C-873D5B21E89B}">
      <dgm:prSet/>
      <dgm:spPr/>
      <dgm:t>
        <a:bodyPr/>
        <a:lstStyle/>
        <a:p>
          <a:endParaRPr lang="en-US"/>
        </a:p>
      </dgm:t>
    </dgm:pt>
    <dgm:pt modelId="{F964A7B4-40BF-4804-B7A2-8DC78095954B}">
      <dgm:prSet/>
      <dgm:spPr/>
      <dgm:t>
        <a:bodyPr/>
        <a:lstStyle/>
        <a:p>
          <a:r>
            <a:rPr lang="nb-NO"/>
            <a:t>kej1983</a:t>
          </a:r>
          <a:endParaRPr lang="en-US"/>
        </a:p>
      </dgm:t>
    </dgm:pt>
    <dgm:pt modelId="{8FBEAA74-3F9A-40F2-8119-2CB066818E7E}" type="parTrans" cxnId="{C516A109-5A9A-4C0D-9634-C5E2E034D4EE}">
      <dgm:prSet/>
      <dgm:spPr/>
      <dgm:t>
        <a:bodyPr/>
        <a:lstStyle/>
        <a:p>
          <a:endParaRPr lang="en-US"/>
        </a:p>
      </dgm:t>
    </dgm:pt>
    <dgm:pt modelId="{058E7315-2EB0-42E3-9168-FC4F1E67F6A7}" type="sibTrans" cxnId="{C516A109-5A9A-4C0D-9634-C5E2E034D4EE}">
      <dgm:prSet/>
      <dgm:spPr/>
      <dgm:t>
        <a:bodyPr/>
        <a:lstStyle/>
        <a:p>
          <a:endParaRPr lang="en-US"/>
        </a:p>
      </dgm:t>
    </dgm:pt>
    <dgm:pt modelId="{39F1634A-7A48-4CD2-AD37-53A319945AEB}" type="pres">
      <dgm:prSet presAssocID="{C0CBFF80-5CF1-4017-BF5A-86EA1970DB84}" presName="linear" presStyleCnt="0">
        <dgm:presLayoutVars>
          <dgm:animLvl val="lvl"/>
          <dgm:resizeHandles val="exact"/>
        </dgm:presLayoutVars>
      </dgm:prSet>
      <dgm:spPr/>
    </dgm:pt>
    <dgm:pt modelId="{B26C9997-E0DE-4336-A37B-AD06BF327ECD}" type="pres">
      <dgm:prSet presAssocID="{A15B8DC3-BF89-4E32-97F8-3F886B7FC54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F2A5867-A822-49D8-B1E0-492F0F31DEE5}" type="pres">
      <dgm:prSet presAssocID="{7AB69781-D615-4389-ABFD-EA4A0AE30DFF}" presName="spacer" presStyleCnt="0"/>
      <dgm:spPr/>
    </dgm:pt>
    <dgm:pt modelId="{F32D0A1E-AB33-489D-BD1B-7151F0C7EB5F}" type="pres">
      <dgm:prSet presAssocID="{658F0087-2348-4055-B1FC-7D72708B896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DFF4FD3-5161-42FB-A17B-57DACE6ECF67}" type="pres">
      <dgm:prSet presAssocID="{F6C13247-7F63-4319-9B21-C23AD45E9161}" presName="spacer" presStyleCnt="0"/>
      <dgm:spPr/>
    </dgm:pt>
    <dgm:pt modelId="{F38C8C7C-9E87-489B-B095-D4618EDBCF33}" type="pres">
      <dgm:prSet presAssocID="{F964A7B4-40BF-4804-B7A2-8DC78095954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516A109-5A9A-4C0D-9634-C5E2E034D4EE}" srcId="{C0CBFF80-5CF1-4017-BF5A-86EA1970DB84}" destId="{F964A7B4-40BF-4804-B7A2-8DC78095954B}" srcOrd="2" destOrd="0" parTransId="{8FBEAA74-3F9A-40F2-8119-2CB066818E7E}" sibTransId="{058E7315-2EB0-42E3-9168-FC4F1E67F6A7}"/>
    <dgm:cxn modelId="{2DEAA509-3D3B-4D20-A61D-0E8820FE38B5}" type="presOf" srcId="{F964A7B4-40BF-4804-B7A2-8DC78095954B}" destId="{F38C8C7C-9E87-489B-B095-D4618EDBCF33}" srcOrd="0" destOrd="0" presId="urn:microsoft.com/office/officeart/2005/8/layout/vList2"/>
    <dgm:cxn modelId="{53C1E82D-9E55-4278-B69C-D4C328496CC0}" type="presOf" srcId="{C0CBFF80-5CF1-4017-BF5A-86EA1970DB84}" destId="{39F1634A-7A48-4CD2-AD37-53A319945AEB}" srcOrd="0" destOrd="0" presId="urn:microsoft.com/office/officeart/2005/8/layout/vList2"/>
    <dgm:cxn modelId="{A967AF51-6228-4D43-9E1C-873D5B21E89B}" srcId="{C0CBFF80-5CF1-4017-BF5A-86EA1970DB84}" destId="{658F0087-2348-4055-B1FC-7D72708B8966}" srcOrd="1" destOrd="0" parTransId="{78C6F1F0-825E-4800-8AFF-2FDFE2F469A7}" sibTransId="{F6C13247-7F63-4319-9B21-C23AD45E9161}"/>
    <dgm:cxn modelId="{983C5BBA-55D6-48AF-B92B-18AE34E38587}" srcId="{C0CBFF80-5CF1-4017-BF5A-86EA1970DB84}" destId="{A15B8DC3-BF89-4E32-97F8-3F886B7FC54A}" srcOrd="0" destOrd="0" parTransId="{34692789-C8E6-4ADB-923F-E2C766DB32A9}" sibTransId="{7AB69781-D615-4389-ABFD-EA4A0AE30DFF}"/>
    <dgm:cxn modelId="{888565DC-EF55-4ECC-9DD7-BB8B8A638E2E}" type="presOf" srcId="{658F0087-2348-4055-B1FC-7D72708B8966}" destId="{F32D0A1E-AB33-489D-BD1B-7151F0C7EB5F}" srcOrd="0" destOrd="0" presId="urn:microsoft.com/office/officeart/2005/8/layout/vList2"/>
    <dgm:cxn modelId="{E083B5F6-E189-48A5-9518-D176BEA77AE1}" type="presOf" srcId="{A15B8DC3-BF89-4E32-97F8-3F886B7FC54A}" destId="{B26C9997-E0DE-4336-A37B-AD06BF327ECD}" srcOrd="0" destOrd="0" presId="urn:microsoft.com/office/officeart/2005/8/layout/vList2"/>
    <dgm:cxn modelId="{1493A772-2794-4D5A-A2B5-0C197148C288}" type="presParOf" srcId="{39F1634A-7A48-4CD2-AD37-53A319945AEB}" destId="{B26C9997-E0DE-4336-A37B-AD06BF327ECD}" srcOrd="0" destOrd="0" presId="urn:microsoft.com/office/officeart/2005/8/layout/vList2"/>
    <dgm:cxn modelId="{B511BC7B-E118-4CCF-8417-410AB5CBD73C}" type="presParOf" srcId="{39F1634A-7A48-4CD2-AD37-53A319945AEB}" destId="{BF2A5867-A822-49D8-B1E0-492F0F31DEE5}" srcOrd="1" destOrd="0" presId="urn:microsoft.com/office/officeart/2005/8/layout/vList2"/>
    <dgm:cxn modelId="{6C00355F-C099-4395-A9E2-BB632A643878}" type="presParOf" srcId="{39F1634A-7A48-4CD2-AD37-53A319945AEB}" destId="{F32D0A1E-AB33-489D-BD1B-7151F0C7EB5F}" srcOrd="2" destOrd="0" presId="urn:microsoft.com/office/officeart/2005/8/layout/vList2"/>
    <dgm:cxn modelId="{362D6DAA-A92E-4134-BB3A-622D138496E7}" type="presParOf" srcId="{39F1634A-7A48-4CD2-AD37-53A319945AEB}" destId="{7DFF4FD3-5161-42FB-A17B-57DACE6ECF67}" srcOrd="3" destOrd="0" presId="urn:microsoft.com/office/officeart/2005/8/layout/vList2"/>
    <dgm:cxn modelId="{516F1E00-86A5-4AED-88D2-A1F0E61186BF}" type="presParOf" srcId="{39F1634A-7A48-4CD2-AD37-53A319945AEB}" destId="{F38C8C7C-9E87-489B-B095-D4618EDBCF3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FAF0C3-1854-48F1-AE45-A5E2D30BBB79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1FC7EF-2200-404B-A798-5FD7577BAC15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4900" kern="1200"/>
            <a:t>Hvis du mottar en slik epost, hva gjør du?</a:t>
          </a:r>
          <a:endParaRPr lang="en-US" sz="4900" kern="1200"/>
        </a:p>
      </dsp:txBody>
      <dsp:txXfrm>
        <a:off x="696297" y="538547"/>
        <a:ext cx="4171627" cy="2590157"/>
      </dsp:txXfrm>
    </dsp:sp>
    <dsp:sp modelId="{D64097A6-D94D-463C-B2A0-1B31CDCAB430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FF2F29-71D2-4DC0-B0A0-C19E4830A5FD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4900" kern="1200"/>
            <a:t>Snakk sammen</a:t>
          </a:r>
          <a:endParaRPr lang="en-US" sz="4900" kern="1200"/>
        </a:p>
      </dsp:txBody>
      <dsp:txXfrm>
        <a:off x="5991936" y="538547"/>
        <a:ext cx="4171627" cy="25901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6C9997-E0DE-4336-A37B-AD06BF327ECD}">
      <dsp:nvSpPr>
        <dsp:cNvPr id="0" name=""/>
        <dsp:cNvSpPr/>
      </dsp:nvSpPr>
      <dsp:spPr>
        <a:xfrm>
          <a:off x="0" y="2781"/>
          <a:ext cx="5918184" cy="1535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6400" kern="1200"/>
            <a:t>erlend1234</a:t>
          </a:r>
          <a:endParaRPr lang="en-US" sz="6400" kern="1200"/>
        </a:p>
      </dsp:txBody>
      <dsp:txXfrm>
        <a:off x="74934" y="77715"/>
        <a:ext cx="5768316" cy="1385172"/>
      </dsp:txXfrm>
    </dsp:sp>
    <dsp:sp modelId="{F32D0A1E-AB33-489D-BD1B-7151F0C7EB5F}">
      <dsp:nvSpPr>
        <dsp:cNvPr id="0" name=""/>
        <dsp:cNvSpPr/>
      </dsp:nvSpPr>
      <dsp:spPr>
        <a:xfrm>
          <a:off x="0" y="1722141"/>
          <a:ext cx="5918184" cy="15350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6400" kern="1200"/>
            <a:t>erlendj1983</a:t>
          </a:r>
          <a:endParaRPr lang="en-US" sz="6400" kern="1200"/>
        </a:p>
      </dsp:txBody>
      <dsp:txXfrm>
        <a:off x="74934" y="1797075"/>
        <a:ext cx="5768316" cy="1385172"/>
      </dsp:txXfrm>
    </dsp:sp>
    <dsp:sp modelId="{F38C8C7C-9E87-489B-B095-D4618EDBCF33}">
      <dsp:nvSpPr>
        <dsp:cNvPr id="0" name=""/>
        <dsp:cNvSpPr/>
      </dsp:nvSpPr>
      <dsp:spPr>
        <a:xfrm>
          <a:off x="0" y="3441502"/>
          <a:ext cx="5918184" cy="15350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6400" kern="1200"/>
            <a:t>kej1983</a:t>
          </a:r>
          <a:endParaRPr lang="en-US" sz="6400" kern="1200"/>
        </a:p>
      </dsp:txBody>
      <dsp:txXfrm>
        <a:off x="74934" y="3516436"/>
        <a:ext cx="5768316" cy="1385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316ADA2-1FAB-414C-833D-FC3D418A09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D3023C7C-A029-988C-E066-C770C317C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CC27BAD-4668-799A-67A9-5FB8405D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E87237C-67F7-AE13-19D1-0A3CCBB96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2C964D8-5E90-E3EA-F0A4-880224A7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23209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E9B8520-9E94-E84A-5B09-C25C687CC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B2C3B141-9D53-F7A9-BD78-E05BBE115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CF65571-7701-0398-0359-2B7A8D7DE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27CAF936-CD22-DC3D-C743-B36839102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9E13930-16C4-935E-B3EA-51261DDD6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5869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9ACBDE72-10C3-F0B1-F99E-B0C525C906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78D90077-1B3F-A453-CAF2-97EB050A3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400F30CD-E55D-098A-F9A6-00288D7A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66ED1B9-6C4E-EAAC-0FBB-454ED655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FDB4B29-4F60-5DEE-558F-BE5CA991E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157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8815755-4B98-9278-72F2-9BE14C16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E545C4E-CCD6-8A4D-D1BC-81EA8942F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BAE6DEC-BC8B-9D21-CF64-C42F81C4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989FE6B-5031-E2C3-C9A5-33D709076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458462D-6F15-122D-FD49-4C78E3CD0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6015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D3F03B0-3946-47E5-897B-56C41FAD1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1369C4F-6F5E-9C79-A124-029F2F60E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43C39734-B925-8D53-2C4D-04DDBC8BA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75C4ED8-2818-483F-1E8C-1D974C7B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A8E9646-3E13-A2D4-F915-C84EACF8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0100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2A5D982-0C9C-E427-D880-44DBDC093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75B4F51-A884-65A6-1A43-18AD588B8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003016EC-2F0B-00D0-4AF3-3D3D4A932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85AB1BCF-0FF1-D351-9C1C-A4614FEB4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D43A6EF5-645E-3ED5-7A63-D8DAB22EB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F550930-2BF2-3F89-AB42-F46ECFEF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88828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F37F282-5FCE-5F23-DFF9-98DDC29FA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C9357F1-6F54-3F6E-F6D1-611DDDD9C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2E48CB36-2AC7-5CE9-215B-1B0CDF4BE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57AA09C8-A211-8CEE-2090-F43A335732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AF4C53D1-FC2D-A6CF-F334-18AA4C830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13385471-A947-C058-45D4-61B2CA766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59ADC747-0527-C8E4-E564-ACF600FA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1F046166-E34A-5308-CE3F-CD1773D23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02954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DFA217-9EFD-3393-0723-94A24CCFB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416F00BC-D89E-5A8C-F909-BA7A551DD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B896278D-CFD9-1D05-000D-3144A73BD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B153F29-5AA3-E20F-A009-ACFC1351A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6387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91D4A6C8-BFED-6818-8CF1-EC83AC7E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669FC863-9411-5CDA-7F03-1340E9853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44663E14-8EAB-7146-0D7C-1756B6850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76885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01D4F8-9E0F-9A07-924E-75739F76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46A906C-CED7-5FFE-88A3-D2D6FBFD7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B183F69-0651-1F93-DF9A-09CBC4301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D5A5EF9D-351D-57DB-29C2-D3A626C7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C74E8764-237E-DEF9-0BD3-840069BEF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D01604C-B065-DA5C-37EA-EBD834D0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4362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850C51B-B1C4-0FA5-D41E-9EA51B3AA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F426ED15-D5B3-9E5A-AE77-B6A6C74D3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4D23EB48-A253-110F-E5CA-9F2A4F30E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D0F81B1-4600-7AC2-04CB-EF03EC9B0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EE1B1FEA-AC2D-6393-A224-B5FEDEA88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0A1A5B64-DE37-88B8-583C-C88A77E0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4912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969A8A21-A060-90CC-88FC-7CF07DDD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9C41E27-4103-B0BF-7683-1F919B992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0A736769-A44E-BB34-EEBF-70701D9951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616C4-9E64-44E3-B959-C76D47AEA46C}" type="datetimeFigureOut">
              <a:rPr lang="nb-NO" smtClean="0"/>
              <a:t>13.09.2023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19A6A27-6827-83BB-173E-75ED3E65B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CAED76AB-C776-0A16-9956-DC335A7E0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D3A1D-3044-4397-B78F-CD219E2EDE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7399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ndla.no/subject:1:81b3892a-78e7-4e43-bc31-fd5f8a5090e7/topic:2:04bfbcd4-889a-4539-86f1-2ddc6acc039c/resource:65ba630b-af78-4fe6-aae3-dbaf2510d92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dla.no/subject:1:81b3892a-78e7-4e43-bc31-fd5f8a5090e7/topic:2:04bfbcd4-889a-4539-86f1-2ddc6acc039c/resource:203381cf-451a-4833-b44b-3a1760c4387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ønn Lås i et 3D-elektronisk system">
            <a:extLst>
              <a:ext uri="{FF2B5EF4-FFF2-40B4-BE49-F238E27FC236}">
                <a16:creationId xmlns:a16="http://schemas.microsoft.com/office/drawing/2014/main" id="{D104A4A8-5400-BC60-72C1-E4014931C0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7D516B79-3EBD-71F4-B6FC-9DC08587B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nb-NO" sz="5200">
                <a:solidFill>
                  <a:srgbClr val="FFFFFF"/>
                </a:solidFill>
              </a:rPr>
              <a:t>Sikkerhet på nett</a:t>
            </a:r>
          </a:p>
        </p:txBody>
      </p:sp>
    </p:spTree>
    <p:extLst>
      <p:ext uri="{BB962C8B-B14F-4D97-AF65-F5344CB8AC3E}">
        <p14:creationId xmlns:p14="http://schemas.microsoft.com/office/powerpoint/2010/main" val="256764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58C3F10-0662-9CB9-638B-9C9B99BB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b-NO" sz="3600"/>
              <a:t>Logisk sikring av verdier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723AEE5-885D-9AF2-78B8-4A1544841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b-NO" sz="3600"/>
              <a:t>Passord</a:t>
            </a:r>
          </a:p>
          <a:p>
            <a:r>
              <a:rPr lang="nb-NO" sz="3600"/>
              <a:t>Brannmur</a:t>
            </a:r>
          </a:p>
          <a:p>
            <a:r>
              <a:rPr lang="nb-NO" sz="3600"/>
              <a:t>Antivirus</a:t>
            </a:r>
          </a:p>
          <a:p>
            <a:r>
              <a:rPr lang="nb-NO" sz="3600"/>
              <a:t>Oppdateringer</a:t>
            </a:r>
          </a:p>
          <a:p>
            <a:r>
              <a:rPr lang="nb-NO" sz="3600"/>
              <a:t>Kryptering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Sikker bærbar datamaskin">
            <a:extLst>
              <a:ext uri="{FF2B5EF4-FFF2-40B4-BE49-F238E27FC236}">
                <a16:creationId xmlns:a16="http://schemas.microsoft.com/office/drawing/2014/main" id="{3F72EDC0-0014-E15F-CEF3-5F02339F4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39676" y="650494"/>
            <a:ext cx="5324142" cy="53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11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78A83C6-247F-82E1-0632-61A0E9C61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Video: Logisk og fysisk sikring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97C1AC4-30D7-4658-6344-6243DF230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>
                <a:hlinkClick r:id="rId2"/>
              </a:rPr>
              <a:t>https://ndla.no/subject:1:81b3892a-78e7-4e43-bc31-fd5f8a5090e7/topic:2:04bfbcd4-889a-4539-86f1-2ddc6acc039c/resource:65ba630b-af78-4fe6-aae3-dbaf2510d927</a:t>
            </a:r>
            <a:endParaRPr lang="nb-NO"/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437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C7C04E3-1AE3-3D60-307C-2BBF768A6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nb-NO" sz="4800"/>
              <a:t>Proaktivt arbeid med sikkerhet</a:t>
            </a:r>
          </a:p>
        </p:txBody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CC85B78-146A-F5B5-C8AE-82961A328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8" y="1463039"/>
            <a:ext cx="5542387" cy="4300447"/>
          </a:xfrm>
        </p:spPr>
        <p:txBody>
          <a:bodyPr anchor="t">
            <a:normAutofit/>
          </a:bodyPr>
          <a:lstStyle/>
          <a:p>
            <a:r>
              <a:rPr lang="nb-NO" sz="3200"/>
              <a:t>Alt vi gjør FØR et angrep skjer.</a:t>
            </a:r>
          </a:p>
          <a:p>
            <a:r>
              <a:rPr lang="nb-NO" sz="3200"/>
              <a:t>Eksempler:</a:t>
            </a:r>
          </a:p>
          <a:p>
            <a:pPr lvl="1"/>
            <a:r>
              <a:rPr lang="nb-NO" sz="3200"/>
              <a:t>Sikkerhetskopier</a:t>
            </a:r>
          </a:p>
          <a:p>
            <a:pPr lvl="1"/>
            <a:r>
              <a:rPr lang="nb-NO" sz="3200"/>
              <a:t>Brannmur</a:t>
            </a:r>
          </a:p>
          <a:p>
            <a:pPr lvl="1"/>
            <a:r>
              <a:rPr lang="nb-NO" sz="3200"/>
              <a:t>Antivirus</a:t>
            </a:r>
          </a:p>
          <a:p>
            <a:pPr lvl="1"/>
            <a:r>
              <a:rPr lang="nb-NO" sz="3200"/>
              <a:t>osv.</a:t>
            </a:r>
          </a:p>
        </p:txBody>
      </p:sp>
    </p:spTree>
    <p:extLst>
      <p:ext uri="{BB962C8B-B14F-4D97-AF65-F5344CB8AC3E}">
        <p14:creationId xmlns:p14="http://schemas.microsoft.com/office/powerpoint/2010/main" val="335711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F949707-1106-1DDA-730F-6BA73DC84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625" y="144079"/>
            <a:ext cx="5334197" cy="1708242"/>
          </a:xfrm>
        </p:spPr>
        <p:txBody>
          <a:bodyPr anchor="ctr">
            <a:normAutofit/>
          </a:bodyPr>
          <a:lstStyle/>
          <a:p>
            <a:r>
              <a:rPr lang="nb-NO" sz="4000"/>
              <a:t>Reaktivt arbeid med sikkerhet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E2CCBB3-9AD5-19BC-A680-10D26848E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625" y="1616122"/>
            <a:ext cx="6153350" cy="5097799"/>
          </a:xfrm>
        </p:spPr>
        <p:txBody>
          <a:bodyPr anchor="ctr">
            <a:noAutofit/>
          </a:bodyPr>
          <a:lstStyle/>
          <a:p>
            <a:r>
              <a:rPr lang="nb-NO"/>
              <a:t>Alt vi gjør ETTER at et angrep har skjedd</a:t>
            </a:r>
          </a:p>
          <a:p>
            <a:r>
              <a:rPr lang="nb-NO"/>
              <a:t>Eksempler:</a:t>
            </a:r>
          </a:p>
          <a:p>
            <a:pPr lvl="1"/>
            <a:r>
              <a:rPr lang="nb-NO" sz="2800"/>
              <a:t>Gjenopprette data fra sikkerhetskopier</a:t>
            </a:r>
          </a:p>
          <a:p>
            <a:pPr lvl="1"/>
            <a:r>
              <a:rPr lang="nb-NO" sz="2800"/>
              <a:t>Varsle berørte parter (kunder osv.)</a:t>
            </a:r>
          </a:p>
          <a:p>
            <a:pPr lvl="1"/>
            <a:r>
              <a:rPr lang="nb-NO" sz="2800"/>
              <a:t>Isolere berørte maskiner, fjerne dem fra nettverket og rense dem for skadelig programvare.</a:t>
            </a:r>
          </a:p>
        </p:txBody>
      </p:sp>
      <p:pic>
        <p:nvPicPr>
          <p:cNvPr id="5" name="Picture 4" descr="Dataskript på en skjerm">
            <a:extLst>
              <a:ext uri="{FF2B5EF4-FFF2-40B4-BE49-F238E27FC236}">
                <a16:creationId xmlns:a16="http://schemas.microsoft.com/office/drawing/2014/main" id="{9E5F9612-FEFF-26CA-2FFE-9F7CBE3B62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5" r="4396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68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0372AA-12E1-4094-B31A-1B0F57FC3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ksaksnummer i plast">
            <a:extLst>
              <a:ext uri="{FF2B5EF4-FFF2-40B4-BE49-F238E27FC236}">
                <a16:creationId xmlns:a16="http://schemas.microsoft.com/office/drawing/2014/main" id="{D746F1B3-C6C6-BEE7-7183-A7E499C708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80" b="63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-234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3534655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1665532D-04EC-CD1D-8BEA-C379D24F2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2306963"/>
            <a:ext cx="10672316" cy="3670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Krypteringslek i 4 grupper</a:t>
            </a:r>
          </a:p>
        </p:txBody>
      </p:sp>
    </p:spTree>
    <p:extLst>
      <p:ext uri="{BB962C8B-B14F-4D97-AF65-F5344CB8AC3E}">
        <p14:creationId xmlns:p14="http://schemas.microsoft.com/office/powerpoint/2010/main" val="658166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aboratorieglas med opløsning">
            <a:extLst>
              <a:ext uri="{FF2B5EF4-FFF2-40B4-BE49-F238E27FC236}">
                <a16:creationId xmlns:a16="http://schemas.microsoft.com/office/drawing/2014/main" id="{AFBB3AAD-CF2A-6029-6575-10EC2EDAEA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86395CA-7334-4C1C-F56D-A71811B2F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Forberedelse til prøve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21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F187564-D815-5421-6FEC-85C3BD283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nb-NO" sz="4800"/>
              <a:t>Les eposten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Plassholder for innhold 2">
            <a:extLst>
              <a:ext uri="{FF2B5EF4-FFF2-40B4-BE49-F238E27FC236}">
                <a16:creationId xmlns:a16="http://schemas.microsoft.com/office/drawing/2014/main" id="{0E6759AC-54F9-B03D-C430-EF0AD4110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0858308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162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B995925-17FE-1629-AB18-C5362C153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98" y="382177"/>
            <a:ext cx="5323715" cy="1642970"/>
          </a:xfrm>
        </p:spPr>
        <p:txBody>
          <a:bodyPr anchor="b">
            <a:normAutofit/>
          </a:bodyPr>
          <a:lstStyle/>
          <a:p>
            <a:r>
              <a:rPr lang="nb-NO" sz="4000"/>
              <a:t>Hva bør man gjøre etter en slik epost?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D03F0EF-8B68-FC9B-2ABF-69A68629E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98" y="2253494"/>
            <a:ext cx="6189327" cy="4170530"/>
          </a:xfrm>
        </p:spPr>
        <p:txBody>
          <a:bodyPr anchor="t">
            <a:noAutofit/>
          </a:bodyPr>
          <a:lstStyle/>
          <a:p>
            <a:r>
              <a:rPr lang="nb-NO"/>
              <a:t>Ikke betal</a:t>
            </a:r>
          </a:p>
          <a:p>
            <a:r>
              <a:rPr lang="nb-NO"/>
              <a:t>Ikke kommuniser</a:t>
            </a:r>
          </a:p>
          <a:p>
            <a:r>
              <a:rPr lang="nb-NO"/>
              <a:t>Rapporter e-posten (til myndigheter, gmail el. outlook)</a:t>
            </a:r>
          </a:p>
          <a:p>
            <a:r>
              <a:rPr lang="nb-NO"/>
              <a:t>Dokumenter (skjermbilder osv. til etterforskning)</a:t>
            </a:r>
          </a:p>
          <a:p>
            <a:r>
              <a:rPr lang="nb-NO"/>
              <a:t>Skann enhetene med antivirus og antimalware</a:t>
            </a:r>
          </a:p>
          <a:p>
            <a:r>
              <a:rPr lang="nb-NO"/>
              <a:t>Vurder å bytte passord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hishing">
            <a:extLst>
              <a:ext uri="{FF2B5EF4-FFF2-40B4-BE49-F238E27FC236}">
                <a16:creationId xmlns:a16="http://schemas.microsoft.com/office/drawing/2014/main" id="{8AFC2D17-CAFE-351D-FD74-2F7FC44A0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75967" y="1359681"/>
            <a:ext cx="4170530" cy="417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1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63ABC166-4781-829C-5750-BA05EDCB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097280"/>
            <a:ext cx="3796306" cy="4666207"/>
          </a:xfrm>
        </p:spPr>
        <p:txBody>
          <a:bodyPr anchor="ctr">
            <a:normAutofit/>
          </a:bodyPr>
          <a:lstStyle/>
          <a:p>
            <a:r>
              <a:rPr lang="nb-NO" sz="4800"/>
              <a:t>Elendige passord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Plassholder for innhold 2">
            <a:extLst>
              <a:ext uri="{FF2B5EF4-FFF2-40B4-BE49-F238E27FC236}">
                <a16:creationId xmlns:a16="http://schemas.microsoft.com/office/drawing/2014/main" id="{150EEC00-3E07-14D5-DEF1-CEF1A9D37A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4649974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5574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8937F28-41D3-8A17-A38F-AE91E023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Passord: Ordlapskaus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B991DA7-8C43-32C1-A088-CD7EE152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nb-NO"/>
              <a:t>Nettvett.no anbefaler minst 5 ord, uten sammenheng med hverandre.</a:t>
            </a:r>
          </a:p>
          <a:p>
            <a:r>
              <a:rPr lang="nb-NO"/>
              <a:t>Lettere å huske</a:t>
            </a:r>
          </a:p>
          <a:p>
            <a:r>
              <a:rPr lang="nb-NO"/>
              <a:t>jegSaraPotetSkoleTV</a:t>
            </a:r>
          </a:p>
          <a:p>
            <a:pPr lvl="1"/>
            <a:r>
              <a:rPr lang="nb-NO"/>
              <a:t>ok</a:t>
            </a:r>
          </a:p>
          <a:p>
            <a:r>
              <a:rPr lang="nb-NO"/>
              <a:t>jegerforelsketisara</a:t>
            </a:r>
          </a:p>
          <a:p>
            <a:pPr lvl="1"/>
            <a:r>
              <a:rPr lang="nb-NO"/>
              <a:t>feil, har sammenheng</a:t>
            </a:r>
          </a:p>
          <a:p>
            <a:endParaRPr lang="nb-NO"/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3524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ender som holder hverandres hånd ledd og sammen satt sammen til å danne en sirkel">
            <a:extLst>
              <a:ext uri="{FF2B5EF4-FFF2-40B4-BE49-F238E27FC236}">
                <a16:creationId xmlns:a16="http://schemas.microsoft.com/office/drawing/2014/main" id="{ABEE22EE-4196-0D43-DC6D-038D7CF1D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AC23E64-730D-A536-3DD8-DD68FFCB9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Øvelse: Lag passord med ordlapskaus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411D3FA-8071-AF75-55F6-8903EE6E9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ctr">
              <a:buNone/>
            </a:pPr>
            <a:r>
              <a:rPr lang="en-US" sz="4400">
                <a:solidFill>
                  <a:srgbClr val="FFFFFF"/>
                </a:solidFill>
              </a:rPr>
              <a:t>Lag ett passord som er godkjent og ett som ikke er godkjent.</a:t>
            </a:r>
          </a:p>
        </p:txBody>
      </p:sp>
    </p:spTree>
    <p:extLst>
      <p:ext uri="{BB962C8B-B14F-4D97-AF65-F5344CB8AC3E}">
        <p14:creationId xmlns:p14="http://schemas.microsoft.com/office/powerpoint/2010/main" val="2830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28937F28-41D3-8A17-A38F-AE91E023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nb-NO">
                <a:solidFill>
                  <a:srgbClr val="FFFFFF"/>
                </a:solidFill>
              </a:rPr>
              <a:t>Passord: Tegnsalat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B991DA7-8C43-32C1-A088-CD7EE152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nb-NO"/>
              <a:t>Nettvett.no anbefaler minst 16 tegn.</a:t>
            </a:r>
          </a:p>
          <a:p>
            <a:r>
              <a:rPr lang="nb-NO"/>
              <a:t>Håpløst å huske</a:t>
            </a:r>
          </a:p>
          <a:p>
            <a:r>
              <a:rPr lang="nb-NO"/>
              <a:t>Eksempler:</a:t>
            </a:r>
          </a:p>
          <a:p>
            <a:r>
              <a:rPr lang="nb-NO"/>
              <a:t>asøldfkn3oiu530985#423</a:t>
            </a:r>
          </a:p>
          <a:p>
            <a:r>
              <a:rPr lang="nb-NO"/>
              <a:t>fjdkslucfjik548e7u8mncx.,.,.,#»»#!</a:t>
            </a:r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5517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B4DCEEA-5B9C-2339-D494-F9928E454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Flerfaktor-autentisering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88765B1-7FC7-9E8F-953F-25066FDE1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Video:</a:t>
            </a:r>
          </a:p>
          <a:p>
            <a:r>
              <a:rPr lang="nb-NO">
                <a:hlinkClick r:id="rId2"/>
              </a:rPr>
              <a:t>https://ndla.no/subject:1:81b3892a-78e7-4e43-bc31-fd5f8a5090e7/topic:2:04bfbcd4-889a-4539-86f1-2ddc6acc039c/resource:203381cf-451a-4833-b44b-3a1760c4387f</a:t>
            </a:r>
            <a:endParaRPr lang="nb-NO"/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9531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AD63AFC-64CE-416F-3DFF-B491E73A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b-NO" sz="3600"/>
              <a:t>Fysisk sikring av verdier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3EAE84B-7D40-C357-E35B-C0D542CC0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741494" cy="3511943"/>
          </a:xfrm>
        </p:spPr>
        <p:txBody>
          <a:bodyPr anchor="ctr">
            <a:normAutofit/>
          </a:bodyPr>
          <a:lstStyle/>
          <a:p>
            <a:r>
              <a:rPr lang="nb-NO" sz="3600"/>
              <a:t>Låser</a:t>
            </a:r>
          </a:p>
          <a:p>
            <a:r>
              <a:rPr lang="nb-NO" sz="3600"/>
              <a:t>Gjerder</a:t>
            </a:r>
          </a:p>
          <a:p>
            <a:r>
              <a:rPr lang="nb-NO" sz="3600"/>
              <a:t>Overvåkningskamera</a:t>
            </a:r>
          </a:p>
          <a:p>
            <a:r>
              <a:rPr lang="nb-NO" sz="3600"/>
              <a:t>Vakter</a:t>
            </a:r>
          </a:p>
          <a:p>
            <a:r>
              <a:rPr lang="nb-NO" sz="3600"/>
              <a:t>Hunder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Hund">
            <a:extLst>
              <a:ext uri="{FF2B5EF4-FFF2-40B4-BE49-F238E27FC236}">
                <a16:creationId xmlns:a16="http://schemas.microsoft.com/office/drawing/2014/main" id="{27D307F5-EFC2-1E8C-4B86-535C3D227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39676" y="650494"/>
            <a:ext cx="5324142" cy="53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0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257</Words>
  <Application>Microsoft Office PowerPoint</Application>
  <PresentationFormat>Widescreen</PresentationFormat>
  <Paragraphs>62</Paragraphs>
  <Slides>15</Slides>
  <Notes>0</Notes>
  <HiddenSlides>0</HiddenSlides>
  <MMClips>1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Office-tema</vt:lpstr>
      <vt:lpstr>Sikkerhet på nett</vt:lpstr>
      <vt:lpstr>Les eposten</vt:lpstr>
      <vt:lpstr>Hva bør man gjøre etter en slik epost?</vt:lpstr>
      <vt:lpstr>Elendige passord</vt:lpstr>
      <vt:lpstr>Passord: Ordlapskaus</vt:lpstr>
      <vt:lpstr>Øvelse: Lag passord med ordlapskaus</vt:lpstr>
      <vt:lpstr>Passord: Tegnsalat</vt:lpstr>
      <vt:lpstr>Flerfaktor-autentisering</vt:lpstr>
      <vt:lpstr>Fysisk sikring av verdier</vt:lpstr>
      <vt:lpstr>Logisk sikring av verdier</vt:lpstr>
      <vt:lpstr>Video: Logisk og fysisk sikring</vt:lpstr>
      <vt:lpstr>Proaktivt arbeid med sikkerhet</vt:lpstr>
      <vt:lpstr>Reaktivt arbeid med sikkerhet</vt:lpstr>
      <vt:lpstr>Krypteringslek i 4 grupper</vt:lpstr>
      <vt:lpstr>Forberedelse til prøve</vt:lpstr>
    </vt:vector>
  </TitlesOfParts>
  <Company>Viken fylkeskommune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Utpressing på nett mm.</dc:title>
  <dc:creator>Kaare Erlend Jørgensen</dc:creator>
  <cp:lastModifiedBy>Kaare Erlend Jørgensen</cp:lastModifiedBy>
  <cp:revision>1</cp:revision>
  <dcterms:created xsi:type="dcterms:W3CDTF">2023-09-13T07:48:14Z</dcterms:created>
  <dcterms:modified xsi:type="dcterms:W3CDTF">2023-09-13T15:55:18Z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768ce0-ceaf-4778-8ab1-e65d26fe9939_Enabled">
    <vt:lpwstr>true</vt:lpwstr>
  </property>
  <property fmtid="{D5CDD505-2E9C-101B-9397-08002B2CF9AE}" pid="3" name="MSIP_Label_06768ce0-ceaf-4778-8ab1-e65d26fe9939_SetDate">
    <vt:lpwstr>2023-09-13T08:01:24Z</vt:lpwstr>
  </property>
  <property fmtid="{D5CDD505-2E9C-101B-9397-08002B2CF9AE}" pid="4" name="MSIP_Label_06768ce0-ceaf-4778-8ab1-e65d26fe9939_Method">
    <vt:lpwstr>Standard</vt:lpwstr>
  </property>
  <property fmtid="{D5CDD505-2E9C-101B-9397-08002B2CF9AE}" pid="5" name="MSIP_Label_06768ce0-ceaf-4778-8ab1-e65d26fe9939_Name">
    <vt:lpwstr>Begrenset - PROD</vt:lpwstr>
  </property>
  <property fmtid="{D5CDD505-2E9C-101B-9397-08002B2CF9AE}" pid="6" name="MSIP_Label_06768ce0-ceaf-4778-8ab1-e65d26fe9939_SiteId">
    <vt:lpwstr>3d50ddd4-00a1-4ab7-9788-decf14a8728f</vt:lpwstr>
  </property>
  <property fmtid="{D5CDD505-2E9C-101B-9397-08002B2CF9AE}" pid="7" name="MSIP_Label_06768ce0-ceaf-4778-8ab1-e65d26fe9939_ActionId">
    <vt:lpwstr>8313bb9c-3f55-4ee0-b4c1-bc5f33472bad</vt:lpwstr>
  </property>
  <property fmtid="{D5CDD505-2E9C-101B-9397-08002B2CF9AE}" pid="8" name="MSIP_Label_06768ce0-ceaf-4778-8ab1-e65d26fe9939_ContentBits">
    <vt:lpwstr>0</vt:lpwstr>
  </property>
</Properties>
</file>

<file path=docProps/thumbnail.jpeg>
</file>